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8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621E3-D2C8-4D4D-A968-5EE13FCF5BF7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EF318-2059-4053-934E-F82D6D6079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15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EF318-2059-4053-934E-F82D6D6079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43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393C0F-8A31-41BE-A997-C79807036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EE17921-8970-498E-86AE-0261A8D03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2587-7AD2-497A-B560-093AA957FB3A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3A3ABDB-6202-4CCE-9049-D21C1128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094640-193D-489E-8507-8029E852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D10A-06F5-4722-A614-F074692FF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46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CF6B82F-09ED-4A8A-8409-2D4719EC0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753E9D-80AC-47F4-A42B-0C98756C6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3F99D1-F85A-4E8B-8EDD-5FFF07B5C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52587-7AD2-497A-B560-093AA957FB3A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E8EDD0-BCFF-4942-B052-144147EE1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F19E08-F168-415B-8878-E412B556F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5D10A-06F5-4722-A614-F074692FF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05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33590;/&#37319;&#35775;02.mp4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33590;/&#37319;&#35775;01.mp4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316B0AC-7EBF-4138-A2BF-8C4B2E42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846D62C-3034-41A5-ADEF-857D2FE97B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23126"/>
      </p:ext>
    </p:extLst>
  </p:cSld>
  <p:clrMapOvr>
    <a:masterClrMapping/>
  </p:clrMapOvr>
  <p:transition spd="slow" advTm="4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C96097C-711B-4590-B540-57D005FF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pc="300">
                <a:latin typeface="Calibri" panose="020F0502020204030204" pitchFamily="34" charset="0"/>
                <a:ea typeface="ZIKUTANGSFXST" panose="03000500000000000000" pitchFamily="66" charset="-122"/>
                <a:sym typeface="Calibri" panose="020F0502020204030204" pitchFamily="34" charset="0"/>
              </a:rPr>
              <a:t>重量级消费者消费动机</a:t>
            </a:r>
            <a:endParaRPr lang="zh-CN" altLang="en-US" spc="300" dirty="0">
              <a:latin typeface="Calibri" panose="020F0502020204030204" pitchFamily="34" charset="0"/>
              <a:ea typeface="ZIKUTANGSFXST" panose="03000500000000000000" pitchFamily="66" charset="-122"/>
              <a:sym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AE0714E-B877-49F4-B9C6-DFF46B0363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27687"/>
      </p:ext>
    </p:extLst>
  </p:cSld>
  <p:clrMapOvr>
    <a:masterClrMapping/>
  </p:clrMapOvr>
  <p:transition spd="slow" advTm="4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F2E229F-3633-458C-A477-DAB79E8A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pc="300">
                <a:latin typeface="Calibri" panose="020F0502020204030204" pitchFamily="34" charset="0"/>
                <a:ea typeface="ZIKUTANGSFXST" panose="03000500000000000000" pitchFamily="66" charset="-122"/>
                <a:sym typeface="Calibri" panose="020F0502020204030204" pitchFamily="34" charset="0"/>
              </a:rPr>
              <a:t>重量级消费者消费动机</a:t>
            </a:r>
            <a:endParaRPr lang="zh-CN" altLang="en-US" spc="300" dirty="0">
              <a:latin typeface="Calibri" panose="020F0502020204030204" pitchFamily="34" charset="0"/>
              <a:ea typeface="ZIKUTANGSFXST" panose="03000500000000000000" pitchFamily="66" charset="-122"/>
              <a:sym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7B6541-94A1-4F89-B2C2-F4A74C15F8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71346"/>
      </p:ext>
    </p:extLst>
  </p:cSld>
  <p:clrMapOvr>
    <a:masterClrMapping/>
  </p:clrMapOvr>
  <p:transition spd="slow" advTm="4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16B445A-3B11-44BE-87A8-DF9B2414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pc="300">
                <a:latin typeface="Calibri" panose="020F0502020204030204" pitchFamily="34" charset="0"/>
                <a:ea typeface="ZIKUTANGSFXST" panose="03000500000000000000" pitchFamily="66" charset="-122"/>
                <a:sym typeface="Calibri" panose="020F0502020204030204" pitchFamily="34" charset="0"/>
              </a:rPr>
              <a:t>重量级消费者消费动机</a:t>
            </a:r>
            <a:endParaRPr lang="zh-CN" altLang="en-US" spc="300" dirty="0">
              <a:latin typeface="Calibri" panose="020F0502020204030204" pitchFamily="34" charset="0"/>
              <a:ea typeface="ZIKUTANGSFXST" panose="03000500000000000000" pitchFamily="66" charset="-122"/>
              <a:sym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99B666B-CC9E-40FA-A84A-53286E735B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55455"/>
      </p:ext>
    </p:extLst>
  </p:cSld>
  <p:clrMapOvr>
    <a:masterClrMapping/>
  </p:clrMapOvr>
  <p:transition spd="slow" advTm="4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637DACD-5E8D-4ADF-8656-B0E1007B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pc="300">
                <a:latin typeface="Calibri" panose="020F0502020204030204" pitchFamily="34" charset="0"/>
                <a:ea typeface="ZIKUTANGSFXST" panose="03000500000000000000" pitchFamily="66" charset="-122"/>
                <a:sym typeface="Calibri" panose="020F0502020204030204" pitchFamily="34" charset="0"/>
              </a:rPr>
              <a:t>重量级消费者消费动机</a:t>
            </a:r>
            <a:endParaRPr lang="zh-CN" altLang="en-US" spc="300" dirty="0">
              <a:latin typeface="Calibri" panose="020F0502020204030204" pitchFamily="34" charset="0"/>
              <a:ea typeface="ZIKUTANGSFXST" panose="03000500000000000000" pitchFamily="66" charset="-122"/>
              <a:sym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0D46A55-7EBE-4D46-9907-22A5827FDF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68618"/>
      </p:ext>
    </p:extLst>
  </p:cSld>
  <p:clrMapOvr>
    <a:masterClrMapping/>
  </p:clrMapOvr>
  <p:transition spd="slow" advTm="4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8CA6B2E-4177-4EF5-86EC-D82FF6509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pc="300">
                <a:latin typeface="Calibri" panose="020F0502020204030204" pitchFamily="34" charset="0"/>
                <a:ea typeface="ZIKUTANGSFXST" panose="03000500000000000000" pitchFamily="66" charset="-122"/>
                <a:sym typeface="Calibri" panose="020F0502020204030204" pitchFamily="34" charset="0"/>
              </a:rPr>
              <a:t>重量级消费者消费动机</a:t>
            </a:r>
            <a:endParaRPr lang="zh-CN" altLang="en-US" spc="300" dirty="0">
              <a:latin typeface="Calibri" panose="020F0502020204030204" pitchFamily="34" charset="0"/>
              <a:ea typeface="ZIKUTANGSFXST" panose="03000500000000000000" pitchFamily="66" charset="-122"/>
              <a:sym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E04BA1-2079-4D74-B4E5-DD20772056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7690"/>
      </p:ext>
    </p:extLst>
  </p:cSld>
  <p:clrMapOvr>
    <a:masterClrMapping/>
  </p:clrMapOvr>
  <p:transition spd="slow" advTm="4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2EB636D-FA85-41E6-BCAF-FFF5A774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pc="300">
                <a:latin typeface="Calibri" panose="020F0502020204030204" pitchFamily="34" charset="0"/>
                <a:ea typeface="ZIKUTANGSFXST" panose="03000500000000000000" pitchFamily="66" charset="-122"/>
                <a:sym typeface="Calibri" panose="020F0502020204030204" pitchFamily="34" charset="0"/>
              </a:rPr>
              <a:t>重量级消费者消费动机</a:t>
            </a:r>
            <a:endParaRPr lang="zh-CN" altLang="en-US" spc="300" dirty="0">
              <a:latin typeface="Calibri" panose="020F0502020204030204" pitchFamily="34" charset="0"/>
              <a:ea typeface="ZIKUTANGSFXST" panose="03000500000000000000" pitchFamily="66" charset="-122"/>
              <a:sym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7C72DA2-B33E-4031-9F28-29853B617A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8579"/>
      </p:ext>
    </p:extLst>
  </p:cSld>
  <p:clrMapOvr>
    <a:masterClrMapping/>
  </p:clrMapOvr>
  <p:transition spd="slow" advTm="4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429FD2C-E32E-4A4B-8FB7-ADDD9461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pc="300">
                <a:latin typeface="Calibri" panose="020F0502020204030204" pitchFamily="34" charset="0"/>
                <a:ea typeface="ZIKUTANGSFXST" panose="03000500000000000000" pitchFamily="66" charset="-122"/>
                <a:sym typeface="Calibri" panose="020F0502020204030204" pitchFamily="34" charset="0"/>
              </a:rPr>
              <a:t>重量级消费者消费动机</a:t>
            </a:r>
            <a:endParaRPr lang="zh-CN" altLang="en-US" spc="300" dirty="0">
              <a:latin typeface="Calibri" panose="020F0502020204030204" pitchFamily="34" charset="0"/>
              <a:ea typeface="ZIKUTANGSFXST" panose="03000500000000000000" pitchFamily="66" charset="-122"/>
              <a:sym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EC28C89-4AA9-4E7C-98B0-74AB9D829E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52088"/>
      </p:ext>
    </p:extLst>
  </p:cSld>
  <p:clrMapOvr>
    <a:masterClrMapping/>
  </p:clrMapOvr>
  <p:transition spd="slow" advTm="4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40D2C8C-3F37-4E4A-ACEE-8FA03754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pc="300">
                <a:latin typeface="Calibri" panose="020F0502020204030204" pitchFamily="34" charset="0"/>
                <a:ea typeface="ZIKUTANGSFXST" panose="03000500000000000000" pitchFamily="66" charset="-122"/>
                <a:sym typeface="Calibri" panose="020F0502020204030204" pitchFamily="34" charset="0"/>
              </a:rPr>
              <a:t>重量级消费者消费动机</a:t>
            </a:r>
            <a:endParaRPr lang="zh-CN" altLang="en-US" spc="300" dirty="0">
              <a:latin typeface="Calibri" panose="020F0502020204030204" pitchFamily="34" charset="0"/>
              <a:ea typeface="ZIKUTANGSFXST" panose="03000500000000000000" pitchFamily="66" charset="-122"/>
              <a:sym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6B71E16-8505-44B1-A47D-4C09AE309E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95251"/>
      </p:ext>
    </p:extLst>
  </p:cSld>
  <p:clrMapOvr>
    <a:masterClrMapping/>
  </p:clrMapOvr>
  <p:transition spd="slow" advTm="4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5CBD588-56A6-47D2-856F-255308EA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pc="300">
                <a:latin typeface="Calibri" panose="020F0502020204030204" pitchFamily="34" charset="0"/>
                <a:ea typeface="ZIKUTANGSFXST" panose="03000500000000000000" pitchFamily="66" charset="-122"/>
                <a:sym typeface="Calibri" panose="020F0502020204030204" pitchFamily="34" charset="0"/>
              </a:rPr>
              <a:t>重量级消费者消费动机</a:t>
            </a:r>
            <a:endParaRPr lang="zh-CN" altLang="en-US" spc="300" dirty="0">
              <a:latin typeface="Calibri" panose="020F0502020204030204" pitchFamily="34" charset="0"/>
              <a:ea typeface="ZIKUTANGSFXST" panose="03000500000000000000" pitchFamily="66" charset="-122"/>
              <a:sym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354A89F-65DF-4257-97F0-27B0E1D9B9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91768"/>
      </p:ext>
    </p:extLst>
  </p:cSld>
  <p:clrMapOvr>
    <a:masterClrMapping/>
  </p:clrMapOvr>
  <p:transition spd="slow" advTm="4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498D380-5625-432D-8252-01C223E4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pc="300">
                <a:latin typeface="Calibri" panose="020F0502020204030204" pitchFamily="34" charset="0"/>
                <a:ea typeface="ZIKUTANGSFXST" panose="03000500000000000000" pitchFamily="66" charset="-122"/>
                <a:sym typeface="Calibri" panose="020F0502020204030204" pitchFamily="34" charset="0"/>
              </a:rPr>
              <a:t>重量级消费者消费动机</a:t>
            </a:r>
            <a:endParaRPr lang="zh-CN" altLang="en-US" spc="300" dirty="0">
              <a:latin typeface="Calibri" panose="020F0502020204030204" pitchFamily="34" charset="0"/>
              <a:ea typeface="ZIKUTANGSFXST" panose="03000500000000000000" pitchFamily="66" charset="-122"/>
              <a:sym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6A8BE04-C26A-406F-8998-EB7B20AFB3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04935"/>
      </p:ext>
    </p:extLst>
  </p:cSld>
  <p:clrMapOvr>
    <a:masterClrMapping/>
  </p:clrMapOvr>
  <p:transition spd="slow" advTm="4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EF8F91C-FF57-4904-A5FE-98E0E2599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595D360-5C6C-4D2A-962A-D7C2B08CAB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98189"/>
      </p:ext>
    </p:extLst>
  </p:cSld>
  <p:clrMapOvr>
    <a:masterClrMapping/>
  </p:clrMapOvr>
  <p:transition spd="slow" advTm="4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3355D09-C413-4E0D-A39D-7BAC00CD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pc="300">
                <a:latin typeface="Calibri" panose="020F0502020204030204" pitchFamily="34" charset="0"/>
                <a:ea typeface="ZIKUTANGSFXST" panose="03000500000000000000" pitchFamily="66" charset="-122"/>
                <a:sym typeface="Calibri" panose="020F0502020204030204" pitchFamily="34" charset="0"/>
              </a:rPr>
              <a:t>重量级消费者消费动机</a:t>
            </a:r>
            <a:endParaRPr lang="zh-CN" altLang="en-US" spc="300" dirty="0">
              <a:latin typeface="Calibri" panose="020F0502020204030204" pitchFamily="34" charset="0"/>
              <a:ea typeface="ZIKUTANGSFXST" panose="03000500000000000000" pitchFamily="66" charset="-122"/>
              <a:sym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06E6B4-9E82-4F96-806D-0104EF6D95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39143"/>
      </p:ext>
    </p:extLst>
  </p:cSld>
  <p:clrMapOvr>
    <a:masterClrMapping/>
  </p:clrMapOvr>
  <p:transition spd="slow" advTm="4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802EEB0-E2AD-43FC-B1D1-3E438084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8F84C69-99C8-4961-A991-CB0D39C362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63369"/>
      </p:ext>
    </p:extLst>
  </p:cSld>
  <p:clrMapOvr>
    <a:masterClrMapping/>
  </p:clrMapOvr>
  <p:transition spd="slow" advTm="4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837C259-FCE0-479A-90E8-DF261F016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hlinkClick r:id="rId2" action="ppaction://hlinkfile"/>
            <a:extLst>
              <a:ext uri="{FF2B5EF4-FFF2-40B4-BE49-F238E27FC236}">
                <a16:creationId xmlns:a16="http://schemas.microsoft.com/office/drawing/2014/main" id="{1A689724-C79F-44C6-9214-3F1E980ED3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10271"/>
      </p:ext>
    </p:extLst>
  </p:cSld>
  <p:clrMapOvr>
    <a:masterClrMapping/>
  </p:clrMapOvr>
  <p:transition spd="slow" advTm="400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62E0FAE-26E4-4A5F-84CD-887D96B0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618FD9B-A70D-462D-B252-72F918763D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06790"/>
      </p:ext>
    </p:extLst>
  </p:cSld>
  <p:clrMapOvr>
    <a:masterClrMapping/>
  </p:clrMapOvr>
  <p:transition spd="slow" advTm="4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9BBFD32-CE29-4E4E-BCB2-E3FA2D36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pc="300">
                <a:solidFill>
                  <a:srgbClr val="504E61"/>
                </a:solidFill>
                <a:latin typeface="Calibri" panose="020F0502020204030204" pitchFamily="34" charset="0"/>
                <a:ea typeface="ZIKUTANGSFXST" panose="03000500000000000000" pitchFamily="66" charset="-122"/>
                <a:sym typeface="Calibri" panose="020F0502020204030204" pitchFamily="34" charset="0"/>
              </a:rPr>
              <a:t>探索重量级消费者</a:t>
            </a:r>
            <a:endParaRPr lang="zh-CN" altLang="en-US" spc="300" dirty="0">
              <a:solidFill>
                <a:srgbClr val="504E61"/>
              </a:solidFill>
              <a:latin typeface="Calibri" panose="020F0502020204030204" pitchFamily="34" charset="0"/>
              <a:ea typeface="ZIKUTANGSFXST" panose="03000500000000000000" pitchFamily="66" charset="-122"/>
              <a:sym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6FA131E-E8D4-46AC-9267-8825015182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45330"/>
      </p:ext>
    </p:extLst>
  </p:cSld>
  <p:clrMapOvr>
    <a:masterClrMapping/>
  </p:clrMapOvr>
  <p:transition spd="slow" advTm="4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EA2AF39-0C72-4548-9581-7A5B9655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pc="300">
                <a:solidFill>
                  <a:srgbClr val="504E61"/>
                </a:solidFill>
                <a:latin typeface="Calibri" panose="020F0502020204030204" pitchFamily="34" charset="0"/>
                <a:ea typeface="ZIKUTANGSFXST" panose="03000500000000000000" pitchFamily="66" charset="-122"/>
                <a:sym typeface="Calibri" panose="020F0502020204030204" pitchFamily="34" charset="0"/>
              </a:rPr>
              <a:t>探索重量级消费者</a:t>
            </a:r>
            <a:endParaRPr lang="zh-CN" altLang="en-US" spc="300" dirty="0">
              <a:solidFill>
                <a:srgbClr val="504E61"/>
              </a:solidFill>
              <a:latin typeface="Calibri" panose="020F0502020204030204" pitchFamily="34" charset="0"/>
              <a:ea typeface="ZIKUTANGSFXST" panose="03000500000000000000" pitchFamily="66" charset="-122"/>
              <a:sym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A70CD3-C4F4-4F2A-87D9-AEBE7085BA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2526"/>
      </p:ext>
    </p:extLst>
  </p:cSld>
  <p:clrMapOvr>
    <a:masterClrMapping/>
  </p:clrMapOvr>
  <p:transition spd="slow" advTm="4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7D45BAF-BCD1-4F72-983E-98129429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hlinkClick r:id="rId2" action="ppaction://hlinkfile"/>
            <a:extLst>
              <a:ext uri="{FF2B5EF4-FFF2-40B4-BE49-F238E27FC236}">
                <a16:creationId xmlns:a16="http://schemas.microsoft.com/office/drawing/2014/main" id="{75789467-436B-4D04-94BB-6DB5DDDFC1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23524"/>
      </p:ext>
    </p:extLst>
  </p:cSld>
  <p:clrMapOvr>
    <a:masterClrMapping/>
  </p:clrMapOvr>
  <p:transition spd="slow" advTm="4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083045F-DADF-4608-8C28-AF60527E6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A0B642-BC7F-4757-B5E6-3B90C289C1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90625"/>
      </p:ext>
    </p:extLst>
  </p:cSld>
  <p:clrMapOvr>
    <a:masterClrMapping/>
  </p:clrMapOvr>
  <p:transition spd="slow" advTm="4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1553CAA-8C19-43B1-8453-968883D7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pc="300">
                <a:latin typeface="Calibri" panose="020F0502020204030204" pitchFamily="34" charset="0"/>
                <a:ea typeface="ZIKUTANGSFXST" panose="03000500000000000000" pitchFamily="66" charset="-122"/>
                <a:sym typeface="Calibri" panose="020F0502020204030204" pitchFamily="34" charset="0"/>
              </a:rPr>
              <a:t>重量级消费者消费动机</a:t>
            </a:r>
            <a:endParaRPr lang="zh-CN" altLang="en-US" spc="300" dirty="0">
              <a:latin typeface="Calibri" panose="020F0502020204030204" pitchFamily="34" charset="0"/>
              <a:ea typeface="ZIKUTANGSFXST" panose="03000500000000000000" pitchFamily="66" charset="-122"/>
              <a:sym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AD52F74-B178-493E-8146-C32DB85B40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6330"/>
      </p:ext>
    </p:extLst>
  </p:cSld>
  <p:clrMapOvr>
    <a:masterClrMapping/>
  </p:clrMapOvr>
  <p:transition spd="slow" advTm="4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B2A13B2-4B36-4049-8525-561D63D3A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pc="300">
                <a:latin typeface="Calibri" panose="020F0502020204030204" pitchFamily="34" charset="0"/>
                <a:ea typeface="ZIKUTANGSFXST" panose="03000500000000000000" pitchFamily="66" charset="-122"/>
                <a:sym typeface="Calibri" panose="020F0502020204030204" pitchFamily="34" charset="0"/>
              </a:rPr>
              <a:t>重量级消费者消费动机</a:t>
            </a:r>
            <a:endParaRPr lang="zh-CN" altLang="en-US" spc="300" dirty="0">
              <a:latin typeface="Calibri" panose="020F0502020204030204" pitchFamily="34" charset="0"/>
              <a:ea typeface="ZIKUTANGSFXST" panose="03000500000000000000" pitchFamily="66" charset="-122"/>
              <a:sym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7FC167A-04A1-44D0-8D58-0275FE9B91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6883"/>
      </p:ext>
    </p:extLst>
  </p:cSld>
  <p:clrMapOvr>
    <a:masterClrMapping/>
  </p:clrMapOvr>
  <p:transition spd="slow" advTm="4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B581032-63BB-4B5D-B2F1-64F691C09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pc="300">
                <a:latin typeface="Calibri" panose="020F0502020204030204" pitchFamily="34" charset="0"/>
                <a:ea typeface="ZIKUTANGSFXST" panose="03000500000000000000" pitchFamily="66" charset="-122"/>
                <a:sym typeface="Calibri" panose="020F0502020204030204" pitchFamily="34" charset="0"/>
              </a:rPr>
              <a:t>重量级消费者消费动机</a:t>
            </a:r>
            <a:endParaRPr lang="zh-CN" altLang="en-US" spc="300" dirty="0">
              <a:latin typeface="Calibri" panose="020F0502020204030204" pitchFamily="34" charset="0"/>
              <a:ea typeface="ZIKUTANGSFXST" panose="03000500000000000000" pitchFamily="66" charset="-122"/>
              <a:sym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F4F458F-6C23-490B-8D6F-13928E6533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02707"/>
      </p:ext>
    </p:extLst>
  </p:cSld>
  <p:clrMapOvr>
    <a:masterClrMapping/>
  </p:clrMapOvr>
  <p:transition spd="slow" advTm="4000">
    <p:push dir="u"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Office PowerPoint</Application>
  <PresentationFormat>宽屏</PresentationFormat>
  <Paragraphs>17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等线</vt:lpstr>
      <vt:lpstr>等线 Light</vt:lpstr>
      <vt:lpstr>Arial</vt:lpstr>
      <vt:lpstr>Calibri</vt:lpstr>
      <vt:lpstr>Office 主题​​</vt:lpstr>
      <vt:lpstr>PowerPoint 演示文稿</vt:lpstr>
      <vt:lpstr>PowerPoint 演示文稿</vt:lpstr>
      <vt:lpstr>探索重量级消费者</vt:lpstr>
      <vt:lpstr>探索重量级消费者</vt:lpstr>
      <vt:lpstr>PowerPoint 演示文稿</vt:lpstr>
      <vt:lpstr>PowerPoint 演示文稿</vt:lpstr>
      <vt:lpstr>重量级消费者消费动机</vt:lpstr>
      <vt:lpstr>重量级消费者消费动机</vt:lpstr>
      <vt:lpstr>重量级消费者消费动机</vt:lpstr>
      <vt:lpstr>重量级消费者消费动机</vt:lpstr>
      <vt:lpstr>重量级消费者消费动机</vt:lpstr>
      <vt:lpstr>重量级消费者消费动机</vt:lpstr>
      <vt:lpstr>重量级消费者消费动机</vt:lpstr>
      <vt:lpstr>重量级消费者消费动机</vt:lpstr>
      <vt:lpstr>重量级消费者消费动机</vt:lpstr>
      <vt:lpstr>重量级消费者消费动机</vt:lpstr>
      <vt:lpstr>重量级消费者消费动机</vt:lpstr>
      <vt:lpstr>重量级消费者消费动机</vt:lpstr>
      <vt:lpstr>重量级消费者消费动机</vt:lpstr>
      <vt:lpstr>重量级消费者消费动机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Friedrich Leou</dc:creator>
  <cp:lastModifiedBy>Leou Friedrich</cp:lastModifiedBy>
  <cp:revision>5</cp:revision>
  <dcterms:created xsi:type="dcterms:W3CDTF">2019-04-14T17:03:08Z</dcterms:created>
  <dcterms:modified xsi:type="dcterms:W3CDTF">2020-03-29T04:40:17Z</dcterms:modified>
</cp:coreProperties>
</file>